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5.png"/><Relationship Id="rId7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Zinnatullina\Desktop\1613680166_5-p-fon-dlya-prezentatsii-uchitel-goda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9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7"/>
            <a:ext cx="2835275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1781407" cy="228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620688"/>
            <a:ext cx="5508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Зиннатуллина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Раушания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Шамилевна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учитель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английского языка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Лучовская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СОШ» </a:t>
            </a:r>
          </a:p>
          <a:p>
            <a:pPr algn="ctr"/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Чистопольского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РТ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12143" y="4467890"/>
            <a:ext cx="297120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 просто профессия, а часть жизни каждого человека. И эта часть должна быть самой лучшей.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40320" y="1724322"/>
            <a:ext cx="56709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высшее</a:t>
            </a:r>
          </a:p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 педагогической работы: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35 лет</a:t>
            </a:r>
          </a:p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первая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Награды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Почетная грамота районного отдела образования, 2005 год;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-Почетная грамота главы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Чистопольского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муниципального района, 2006 год;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-Почетная грамота МО и Н РТ, 2016 год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83350" y="4437112"/>
            <a:ext cx="313712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Укытучы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һөнәр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генә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түгел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ә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һәр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кешенең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тормышының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бер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өлеше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өлеш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иң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яхшысы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булырга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тиеш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16969" y="3894844"/>
            <a:ext cx="33177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Мое педагогическое кредо:</a:t>
            </a:r>
          </a:p>
        </p:txBody>
      </p:sp>
    </p:spTree>
    <p:extLst>
      <p:ext uri="{BB962C8B-B14F-4D97-AF65-F5344CB8AC3E}">
        <p14:creationId xmlns:p14="http://schemas.microsoft.com/office/powerpoint/2010/main" val="248851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83"/>
            <a:ext cx="9144000" cy="6863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84" y="292049"/>
            <a:ext cx="2841625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91880" y="770452"/>
            <a:ext cx="39707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– не просто профессия, </a:t>
            </a:r>
          </a:p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это моя жизнь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889154"/>
            <a:ext cx="1670835" cy="1491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678" y="3105109"/>
            <a:ext cx="1952987" cy="1476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678" y="1414179"/>
            <a:ext cx="1876599" cy="160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184" y="1889154"/>
            <a:ext cx="1706563" cy="1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678" y="4690870"/>
            <a:ext cx="2029219" cy="150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491548"/>
            <a:ext cx="1810667" cy="133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Раушания\Desktop\P30313-09194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972" y="3719689"/>
            <a:ext cx="3556124" cy="172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Раушания\Desktop\P30313-09131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360" y="1805031"/>
            <a:ext cx="2074391" cy="171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87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1772816"/>
            <a:ext cx="761541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Хусаинова Лилия – учитель английского языка МБОУ «СОШ №5»;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Сабирова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Лейсан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выпускница НГПУ, факультет иностранных языков;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Солодов Михаил – выпускник ЧПУ, факультет иностранных языков;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Трошина Елена – воспитатель детского сада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Садыкова Земфира – педагог – организатор, МБОУ «СОШ 17», г. Казань;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Чернышева Мария – учитель МБОУ «Лицей №2», г. Чистополь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4117"/>
            <a:ext cx="2841625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75549" y="764704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Моя гордость – 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мои выпускники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239" y="3626393"/>
            <a:ext cx="1167209" cy="145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05679"/>
            <a:ext cx="1121667" cy="1351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Users\Zinnatullina\Desktop\Рисунок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277" y="4150616"/>
            <a:ext cx="1235968" cy="141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Zinnatullina\Desktop\HL2FdFChao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320" y="3674901"/>
            <a:ext cx="1205087" cy="1333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Zinnatullina\Desktop\MeUh8EbhezQ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141" y="4387372"/>
            <a:ext cx="1165054" cy="124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712164"/>
            <a:ext cx="1296144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022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133</TotalTime>
  <Words>199</Words>
  <Application>Microsoft Office PowerPoint</Application>
  <PresentationFormat>Экран (4:3)</PresentationFormat>
  <Paragraphs>22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Раушания</dc:creator>
  <cp:lastModifiedBy>Раушания</cp:lastModifiedBy>
  <cp:revision>18</cp:revision>
  <dcterms:created xsi:type="dcterms:W3CDTF">2023-02-27T06:58:11Z</dcterms:created>
  <dcterms:modified xsi:type="dcterms:W3CDTF">2023-03-10T08:07:53Z</dcterms:modified>
</cp:coreProperties>
</file>